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9BA95-FDD4-4E13-A74C-DA8873202FF5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F6C2-3D3D-40A6-ABE5-BBDE9EA046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16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25540-59FA-4F44-937E-46CA01A4D4C3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F90A1-B5AF-4B77-BE6D-822D552693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1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C68A-89FF-47B4-93B4-A1D9A05E925F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5640C-5A9F-4283-80E6-892153340F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44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16CDE-2157-469A-A00B-C77FEBD3FDCD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1E7A-E5A9-4A8D-8595-A18B29E6D8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7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8AD08-804B-4C7F-BFB5-F580DB1B0CA4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1890C-66C5-4F01-8A83-B626EB0A0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2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32543-B883-430F-BB73-CC5F4349C5DC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8BBF3-A61D-4143-9D2D-47904F4542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2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D2D91-E369-4580-9342-E003DA75E6C1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F7BDD-70D2-4033-938E-E860B7FDAE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6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08394-FD06-49C0-AF5C-C79C13D43073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44145-3F53-45AF-BB52-B0CF56DF3A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48333-DE4E-402C-B674-4FF17E655D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63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D3266-4173-42A5-9B71-D16FA4E1F8AA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F34C1-C203-49FF-8020-1E7D19F1E6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5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27EE-FC1E-4437-BBCA-1A8F345E5DEF}" type="datetimeFigureOut">
              <a:rPr lang="en-GB"/>
              <a:pPr>
                <a:defRPr/>
              </a:pPr>
              <a:t>20/03/2015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7D43D-ED16-4B69-825F-518475C79E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 txBox="1">
            <a:spLocks/>
          </p:cNvSpPr>
          <p:nvPr userDrawn="1"/>
        </p:nvSpPr>
        <p:spPr bwMode="auto">
          <a:xfrm>
            <a:off x="0" y="6492875"/>
            <a:ext cx="4746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21EEF501-7408-4D2F-9E9C-3E7250CD8A2B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smtClean="0">
              <a:solidFill>
                <a:schemeClr val="bg1"/>
              </a:solidFill>
            </a:endParaRPr>
          </a:p>
        </p:txBody>
      </p:sp>
      <p:pic>
        <p:nvPicPr>
          <p:cNvPr id="2051" name="Picture 2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 14">
            <a:hlinkClick r:id="" action="ppaction://hlinkshowjump?jump=nextslide"/>
          </p:cNvPr>
          <p:cNvSpPr/>
          <p:nvPr userDrawn="1"/>
        </p:nvSpPr>
        <p:spPr bwMode="auto">
          <a:xfrm>
            <a:off x="4994463" y="5970762"/>
            <a:ext cx="571500" cy="5461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sp>
        <p:nvSpPr>
          <p:cNvPr id="2055" name="Left Arrow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 rot="10800000">
            <a:off x="5094288" y="6072188"/>
            <a:ext cx="393700" cy="306387"/>
          </a:xfrm>
          <a:prstGeom prst="leftArrow">
            <a:avLst>
              <a:gd name="adj1" fmla="val 50000"/>
              <a:gd name="adj2" fmla="val 50001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7" name="Oval 16">
            <a:hlinkClick r:id="" action="ppaction://noaction"/>
          </p:cNvPr>
          <p:cNvSpPr/>
          <p:nvPr userDrawn="1"/>
        </p:nvSpPr>
        <p:spPr bwMode="auto">
          <a:xfrm>
            <a:off x="4257863" y="5927582"/>
            <a:ext cx="648000" cy="589280"/>
          </a:xfrm>
          <a:prstGeom prst="ellipse">
            <a:avLst/>
          </a:prstGeom>
          <a:solidFill>
            <a:srgbClr val="D4062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sp>
        <p:nvSpPr>
          <p:cNvPr id="2059" name="TextBox 17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4251325" y="6057900"/>
            <a:ext cx="6762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1300" b="1" smtClean="0">
                <a:solidFill>
                  <a:schemeClr val="bg1"/>
                </a:solidFill>
              </a:rPr>
              <a:t>MENU</a:t>
            </a:r>
          </a:p>
        </p:txBody>
      </p:sp>
      <p:sp>
        <p:nvSpPr>
          <p:cNvPr id="19" name="Oval 18">
            <a:hlinkClick r:id="" action="ppaction://hlinkshowjump?jump=previousslide"/>
          </p:cNvPr>
          <p:cNvSpPr/>
          <p:nvPr userDrawn="1"/>
        </p:nvSpPr>
        <p:spPr bwMode="auto">
          <a:xfrm>
            <a:off x="3592383" y="5970762"/>
            <a:ext cx="571500" cy="5461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sp>
        <p:nvSpPr>
          <p:cNvPr id="2063" name="Left Arrow 19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3633788" y="6070600"/>
            <a:ext cx="393700" cy="306388"/>
          </a:xfrm>
          <a:prstGeom prst="leftArrow">
            <a:avLst>
              <a:gd name="adj1" fmla="val 50000"/>
              <a:gd name="adj2" fmla="val 50001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866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3294063" y="0"/>
            <a:ext cx="5849937" cy="1058863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dirty="0">
                <a:latin typeface="Arial" pitchFamily="34" charset="0"/>
                <a:ea typeface="+mj-ea"/>
                <a:cs typeface="Arial" pitchFamily="34" charset="0"/>
              </a:rPr>
              <a:t>Small splinters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3688385" y="1412776"/>
            <a:ext cx="5276103" cy="43561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HSE’s stance on treatment.</a:t>
            </a:r>
          </a:p>
          <a:p>
            <a:pPr>
              <a:defRPr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splinter is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partly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exposed,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then it is acceptable to remove it with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tweezers. </a:t>
            </a: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First Aid tweezers generally come in a sterile package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splinters are deeply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embedded,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medical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help should be sought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Instruments - Plastic sterile tweezer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1" t="18470" r="15470" b="17874"/>
          <a:stretch/>
        </p:blipFill>
        <p:spPr bwMode="auto">
          <a:xfrm>
            <a:off x="179513" y="2852936"/>
            <a:ext cx="3508872" cy="242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71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49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6_Custom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Steve</cp:lastModifiedBy>
  <cp:revision>4</cp:revision>
  <dcterms:created xsi:type="dcterms:W3CDTF">2015-03-20T08:35:07Z</dcterms:created>
  <dcterms:modified xsi:type="dcterms:W3CDTF">2015-03-20T09:05:48Z</dcterms:modified>
</cp:coreProperties>
</file>